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58" r:id="rId5"/>
    <p:sldId id="262" r:id="rId6"/>
    <p:sldId id="264" r:id="rId7"/>
    <p:sldId id="261" r:id="rId8"/>
    <p:sldId id="259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74"/>
  </p:normalViewPr>
  <p:slideViewPr>
    <p:cSldViewPr snapToGrid="0" snapToObjects="1">
      <p:cViewPr varScale="1">
        <p:scale>
          <a:sx n="94" d="100"/>
          <a:sy n="94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tiff>
</file>

<file path=ppt/media/image3.tiff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8/15/16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8/15/16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8/15/16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8/15/16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8/15/16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8/15/16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8/15/16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8/15/16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8/15/16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8/15/16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8/15/16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8/15/16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What Made </a:t>
            </a:r>
            <a:r>
              <a:rPr lang="en-US" sz="6000" dirty="0" smtClean="0"/>
              <a:t>the Venture Capital fund these Startups?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		--Influence of social media &amp; </a:t>
            </a:r>
            <a:r>
              <a:rPr lang="en-US" dirty="0"/>
              <a:t>Seed </a:t>
            </a:r>
            <a:r>
              <a:rPr lang="en-US" dirty="0" smtClean="0"/>
              <a:t>accelerator</a:t>
            </a:r>
          </a:p>
          <a:p>
            <a:pPr algn="r"/>
            <a:r>
              <a:rPr lang="en-US" dirty="0" smtClean="0"/>
              <a:t>						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SHU LIU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6229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Analysis: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smtClean="0"/>
              <a:t> </a:t>
            </a:r>
            <a:r>
              <a:rPr 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sz="2400" b="1" dirty="0">
                <a:latin typeface="Times New Roman" charset="0"/>
                <a:ea typeface="Times New Roman" charset="0"/>
                <a:cs typeface="Times New Roman" charset="0"/>
              </a:rPr>
              <a:t>1)Seed Accelerator</a:t>
            </a:r>
            <a:r>
              <a:rPr 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: </a:t>
            </a:r>
            <a:endParaRPr lang="en-US" sz="2400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The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early period of a startup is the crucial part of its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success. </a:t>
            </a:r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Seed Accelerators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provide </a:t>
            </a:r>
            <a:r>
              <a:rPr lang="en-US" u="sng" dirty="0" smtClean="0">
                <a:latin typeface="Times New Roman" charset="0"/>
                <a:ea typeface="Times New Roman" charset="0"/>
                <a:cs typeface="Times New Roman" charset="0"/>
              </a:rPr>
              <a:t>mentorship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and funding support. </a:t>
            </a:r>
          </a:p>
          <a:p>
            <a:r>
              <a:rPr lang="en-US" sz="2400" u="sng" dirty="0"/>
              <a:t>[</a:t>
            </a:r>
            <a:r>
              <a:rPr lang="en-US" sz="2400" u="sng" dirty="0" smtClean="0"/>
              <a:t>Born]</a:t>
            </a:r>
          </a:p>
          <a:p>
            <a:endParaRPr lang="en-US" sz="2400" u="sng" dirty="0" smtClean="0"/>
          </a:p>
          <a:p>
            <a:r>
              <a:rPr 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(2)Social Media:</a:t>
            </a:r>
            <a:endParaRPr lang="en-US" sz="2400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Social Media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is a indirect index of the number of users, which is one of the most important factor when valuating an online company.</a:t>
            </a:r>
          </a:p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Relative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Valuation -&gt; Relative company (similar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developing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trend) </a:t>
            </a:r>
            <a:endParaRPr lang="en-US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2400" u="sng" dirty="0" smtClean="0"/>
              <a:t>[Growth]</a:t>
            </a:r>
            <a:endParaRPr lang="en-US" sz="2400" u="sng" dirty="0"/>
          </a:p>
        </p:txBody>
      </p:sp>
    </p:spTree>
    <p:extLst>
      <p:ext uri="{BB962C8B-B14F-4D97-AF65-F5344CB8AC3E}">
        <p14:creationId xmlns:p14="http://schemas.microsoft.com/office/powerpoint/2010/main" val="1657820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Source: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Extracted from: </a:t>
            </a:r>
          </a:p>
          <a:p>
            <a:pPr marL="0" indent="0">
              <a:buNone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Seed-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DB.com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using 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Webscraping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, </a:t>
            </a:r>
          </a:p>
          <a:p>
            <a:pPr marL="0" indent="0">
              <a:buNone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and Twitter using 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Tweepy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API</a:t>
            </a:r>
          </a:p>
          <a:p>
            <a:pPr marL="0" indent="0">
              <a:buNone/>
            </a:pP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Variables Selection:</a:t>
            </a:r>
          </a:p>
          <a:p>
            <a:pPr marL="0" indent="0">
              <a:buNone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Startups (funding &gt; 1 million) and corresponding Seed Accelerators :</a:t>
            </a:r>
          </a:p>
          <a:p>
            <a:pPr marL="0" indent="0">
              <a:buNone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/>
            </a:r>
            <a:b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</a:b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702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>
                <a:latin typeface="Times New Roman" charset="0"/>
                <a:ea typeface="Times New Roman" charset="0"/>
                <a:cs typeface="Times New Roman" charset="0"/>
              </a:rPr>
              <a:t>Startup </a:t>
            </a: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(funding &gt; 1 million): </a:t>
            </a:r>
          </a:p>
          <a:p>
            <a:pPr marL="0" indent="0">
              <a:buNone/>
            </a:pP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name,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website, number of followers, number of friends, number of statuses, amount of funding, rounds of funding</a:t>
            </a:r>
          </a:p>
          <a:p>
            <a:pPr marL="0" indent="0">
              <a:buNone/>
            </a:pP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0" indent="0">
              <a:buNone/>
            </a:pPr>
            <a:r>
              <a:rPr lang="en-US" b="1" dirty="0">
                <a:latin typeface="Times New Roman" charset="0"/>
                <a:ea typeface="Times New Roman" charset="0"/>
                <a:cs typeface="Times New Roman" charset="0"/>
              </a:rPr>
              <a:t>Seed Accelerator :</a:t>
            </a:r>
          </a:p>
          <a:p>
            <a:pPr marL="0" indent="0">
              <a:buNone/>
            </a:pP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name, address, established year, website, amount exited, 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amount funded, number of startups exited, number of startups funded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689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tartups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1884" y="1737360"/>
            <a:ext cx="7429191" cy="455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553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Startups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ctr"/>
            <a:r>
              <a:rPr lang="en-US" b="1" dirty="0" smtClean="0"/>
              <a:t>           </a:t>
            </a:r>
            <a:r>
              <a:rPr lang="en-US" b="1" dirty="0" err="1" smtClean="0"/>
              <a:t>seed_accelerator</a:t>
            </a:r>
            <a:r>
              <a:rPr lang="en-US" b="1" dirty="0" smtClean="0"/>
              <a:t>    </a:t>
            </a:r>
            <a:r>
              <a:rPr lang="en-US" b="1" dirty="0" err="1" smtClean="0"/>
              <a:t>accel_estb_yr</a:t>
            </a:r>
            <a:r>
              <a:rPr lang="en-US" b="1" dirty="0"/>
              <a:t>	</a:t>
            </a:r>
            <a:r>
              <a:rPr lang="en-US" b="1" dirty="0" smtClean="0"/>
              <a:t>   name</a:t>
            </a:r>
            <a:r>
              <a:rPr lang="en-US" b="1" dirty="0"/>
              <a:t>	</a:t>
            </a:r>
            <a:r>
              <a:rPr lang="en-US" b="1" dirty="0" smtClean="0"/>
              <a:t>	funding</a:t>
            </a:r>
            <a:r>
              <a:rPr lang="en-US" b="1" dirty="0"/>
              <a:t>		</a:t>
            </a:r>
          </a:p>
          <a:p>
            <a:pPr algn="ctr"/>
            <a:r>
              <a:rPr lang="it-IT" b="1" dirty="0"/>
              <a:t>1	</a:t>
            </a:r>
            <a:r>
              <a:rPr lang="it-IT" dirty="0"/>
              <a:t>Y Combinator	2005	</a:t>
            </a:r>
            <a:r>
              <a:rPr lang="it-IT" dirty="0" err="1"/>
              <a:t>AirBnb</a:t>
            </a:r>
            <a:r>
              <a:rPr lang="it-IT" dirty="0"/>
              <a:t>	</a:t>
            </a:r>
            <a:r>
              <a:rPr lang="it-IT" dirty="0" smtClean="0"/>
              <a:t>	3394820000</a:t>
            </a:r>
            <a:r>
              <a:rPr lang="it-IT" dirty="0"/>
              <a:t>	</a:t>
            </a:r>
          </a:p>
          <a:p>
            <a:pPr algn="ctr"/>
            <a:r>
              <a:rPr lang="it-IT" b="1" dirty="0"/>
              <a:t>2	</a:t>
            </a:r>
            <a:r>
              <a:rPr lang="it-IT" dirty="0"/>
              <a:t>Y Combinator	2005	</a:t>
            </a:r>
            <a:r>
              <a:rPr lang="it-IT" dirty="0" err="1"/>
              <a:t>Dropbox</a:t>
            </a:r>
            <a:r>
              <a:rPr lang="it-IT" dirty="0"/>
              <a:t>	</a:t>
            </a:r>
            <a:r>
              <a:rPr lang="it-IT" dirty="0" smtClean="0"/>
              <a:t>	1107215000</a:t>
            </a:r>
            <a:r>
              <a:rPr lang="it-IT" dirty="0"/>
              <a:t>	</a:t>
            </a:r>
          </a:p>
          <a:p>
            <a:pPr algn="ctr"/>
            <a:r>
              <a:rPr lang="en-US" b="1" dirty="0"/>
              <a:t>3	</a:t>
            </a:r>
            <a:r>
              <a:rPr lang="en-US" dirty="0"/>
              <a:t>Y </a:t>
            </a:r>
            <a:r>
              <a:rPr lang="en-US" dirty="0" err="1"/>
              <a:t>Combinator</a:t>
            </a:r>
            <a:r>
              <a:rPr lang="en-US" dirty="0"/>
              <a:t>	2005	</a:t>
            </a:r>
            <a:r>
              <a:rPr lang="en-US" dirty="0" err="1"/>
              <a:t>Zenefits</a:t>
            </a:r>
            <a:r>
              <a:rPr lang="en-US" dirty="0"/>
              <a:t>	</a:t>
            </a:r>
            <a:r>
              <a:rPr lang="en-US" dirty="0" smtClean="0"/>
              <a:t>	583600000</a:t>
            </a:r>
            <a:r>
              <a:rPr lang="en-US" dirty="0"/>
              <a:t>	</a:t>
            </a:r>
          </a:p>
          <a:p>
            <a:pPr algn="ctr"/>
            <a:r>
              <a:rPr lang="en-US" b="1" dirty="0"/>
              <a:t>4	</a:t>
            </a:r>
            <a:r>
              <a:rPr lang="en-US" dirty="0" err="1"/>
              <a:t>Techstars</a:t>
            </a:r>
            <a:r>
              <a:rPr lang="en-US" dirty="0"/>
              <a:t> Boulder	2007	</a:t>
            </a:r>
            <a:r>
              <a:rPr lang="en-US" dirty="0" err="1" smtClean="0"/>
              <a:t>DigitalOcean</a:t>
            </a:r>
            <a:r>
              <a:rPr lang="en-US" dirty="0"/>
              <a:t> </a:t>
            </a:r>
            <a:r>
              <a:rPr lang="en-US" dirty="0" smtClean="0"/>
              <a:t>	305405800</a:t>
            </a:r>
            <a:r>
              <a:rPr lang="en-US" dirty="0"/>
              <a:t>	</a:t>
            </a:r>
          </a:p>
          <a:p>
            <a:pPr algn="ctr"/>
            <a:r>
              <a:rPr lang="it-IT" b="1" dirty="0"/>
              <a:t>5	</a:t>
            </a:r>
            <a:r>
              <a:rPr lang="it-IT" dirty="0"/>
              <a:t>Y Combinator	2005	</a:t>
            </a:r>
            <a:r>
              <a:rPr lang="it-IT" dirty="0" err="1"/>
              <a:t>Stripe</a:t>
            </a:r>
            <a:r>
              <a:rPr lang="it-IT" dirty="0"/>
              <a:t>	</a:t>
            </a:r>
            <a:r>
              <a:rPr lang="it-IT" dirty="0" smtClean="0"/>
              <a:t>    	290000000</a:t>
            </a:r>
            <a:r>
              <a:rPr lang="it-IT" dirty="0"/>
              <a:t>	</a:t>
            </a:r>
          </a:p>
          <a:p>
            <a:pPr algn="ctr"/>
            <a:r>
              <a:rPr lang="es-ES_tradnl" b="1" dirty="0"/>
              <a:t>6	</a:t>
            </a:r>
            <a:r>
              <a:rPr lang="es-ES_tradnl" dirty="0"/>
              <a:t>Y </a:t>
            </a:r>
            <a:r>
              <a:rPr lang="es-ES_tradnl" dirty="0" err="1"/>
              <a:t>Combinator</a:t>
            </a:r>
            <a:r>
              <a:rPr lang="es-ES_tradnl" dirty="0"/>
              <a:t>	2005	</a:t>
            </a:r>
            <a:r>
              <a:rPr lang="es-ES_tradnl" dirty="0" err="1"/>
              <a:t>Instacart</a:t>
            </a:r>
            <a:r>
              <a:rPr lang="es-ES_tradnl" dirty="0"/>
              <a:t>	</a:t>
            </a:r>
            <a:r>
              <a:rPr lang="es-ES_tradnl" dirty="0" smtClean="0"/>
              <a:t>	274800000</a:t>
            </a:r>
            <a:r>
              <a:rPr lang="es-ES_tradnl" dirty="0"/>
              <a:t>	</a:t>
            </a:r>
          </a:p>
          <a:p>
            <a:pPr algn="ctr"/>
            <a:r>
              <a:rPr lang="nl-NL" b="1" dirty="0"/>
              <a:t>7	</a:t>
            </a:r>
            <a:r>
              <a:rPr lang="nl-NL" dirty="0"/>
              <a:t>Y </a:t>
            </a:r>
            <a:r>
              <a:rPr lang="nl-NL" dirty="0" err="1"/>
              <a:t>Combinator</a:t>
            </a:r>
            <a:r>
              <a:rPr lang="nl-NL" dirty="0"/>
              <a:t>	2005	</a:t>
            </a:r>
            <a:r>
              <a:rPr lang="nl-NL" dirty="0" err="1"/>
              <a:t>DoorDash</a:t>
            </a:r>
            <a:r>
              <a:rPr lang="nl-NL" dirty="0"/>
              <a:t>	</a:t>
            </a:r>
            <a:r>
              <a:rPr lang="nl-NL" dirty="0" smtClean="0"/>
              <a:t>	186700000</a:t>
            </a:r>
            <a:r>
              <a:rPr lang="nl-NL" dirty="0"/>
              <a:t>	</a:t>
            </a:r>
          </a:p>
          <a:p>
            <a:pPr algn="ctr"/>
            <a:r>
              <a:rPr lang="it-IT" b="1" dirty="0"/>
              <a:t>8	</a:t>
            </a:r>
            <a:r>
              <a:rPr lang="it-IT" dirty="0"/>
              <a:t>Y Combinator	2005	Gusto	</a:t>
            </a:r>
            <a:r>
              <a:rPr lang="it-IT" dirty="0" smtClean="0"/>
              <a:t>	161100000</a:t>
            </a:r>
            <a:r>
              <a:rPr lang="it-IT" dirty="0"/>
              <a:t>	</a:t>
            </a:r>
          </a:p>
          <a:p>
            <a:pPr algn="ctr"/>
            <a:r>
              <a:rPr lang="it-IT" b="1" dirty="0" smtClean="0"/>
              <a:t>9	</a:t>
            </a:r>
            <a:r>
              <a:rPr lang="it-IT" dirty="0" smtClean="0"/>
              <a:t>Y </a:t>
            </a:r>
            <a:r>
              <a:rPr lang="it-IT" dirty="0"/>
              <a:t>Combinator	2005	</a:t>
            </a:r>
            <a:r>
              <a:rPr lang="it-IT" dirty="0" err="1"/>
              <a:t>Ginko</a:t>
            </a:r>
            <a:r>
              <a:rPr lang="it-IT" dirty="0"/>
              <a:t> </a:t>
            </a:r>
            <a:r>
              <a:rPr lang="it-IT" dirty="0" err="1"/>
              <a:t>Bioworks</a:t>
            </a:r>
            <a:r>
              <a:rPr lang="it-IT" dirty="0"/>
              <a:t>	154120000	</a:t>
            </a:r>
          </a:p>
          <a:p>
            <a:pPr algn="ctr"/>
            <a:r>
              <a:rPr lang="it-IT" b="1" dirty="0" smtClean="0"/>
              <a:t>10	</a:t>
            </a:r>
            <a:r>
              <a:rPr lang="it-IT" dirty="0" smtClean="0"/>
              <a:t>NYC </a:t>
            </a:r>
            <a:r>
              <a:rPr lang="it-IT" dirty="0" err="1"/>
              <a:t>SeedStart</a:t>
            </a:r>
            <a:r>
              <a:rPr lang="it-IT" dirty="0"/>
              <a:t>	NA	</a:t>
            </a:r>
            <a:r>
              <a:rPr lang="it-IT" dirty="0" err="1"/>
              <a:t>DataDog</a:t>
            </a:r>
            <a:r>
              <a:rPr lang="it-IT" dirty="0"/>
              <a:t>	</a:t>
            </a:r>
            <a:r>
              <a:rPr lang="it-IT" dirty="0" smtClean="0"/>
              <a:t>	147900000</a:t>
            </a:r>
            <a:r>
              <a:rPr lang="it-IT" dirty="0"/>
              <a:t>	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798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0035" y="231202"/>
            <a:ext cx="10058400" cy="1450757"/>
          </a:xfrm>
        </p:spPr>
        <p:txBody>
          <a:bodyPr/>
          <a:lstStyle/>
          <a:p>
            <a:r>
              <a:rPr lang="en-US" dirty="0"/>
              <a:t>Seed </a:t>
            </a:r>
            <a:r>
              <a:rPr lang="en-US" dirty="0" smtClean="0"/>
              <a:t>Accelerator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614" y="1845734"/>
            <a:ext cx="7399242" cy="453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960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Media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Twitter. </a:t>
            </a:r>
          </a:p>
          <a:p>
            <a:pPr marL="0" indent="0">
              <a:buNone/>
            </a:pP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601" y="1788159"/>
            <a:ext cx="4673600" cy="43566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901" y="1788159"/>
            <a:ext cx="4673599" cy="4356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097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step: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Depend variables:</a:t>
            </a:r>
            <a:br>
              <a:rPr lang="en-US" dirty="0" smtClean="0"/>
            </a:br>
            <a:r>
              <a:rPr lang="en-US" dirty="0" smtClean="0"/>
              <a:t>	Funding Amount/rounds</a:t>
            </a:r>
          </a:p>
          <a:p>
            <a:endParaRPr lang="en-US" dirty="0"/>
          </a:p>
          <a:p>
            <a:r>
              <a:rPr lang="en-US" dirty="0"/>
              <a:t>Independent</a:t>
            </a:r>
            <a:r>
              <a:rPr lang="en-US" dirty="0" smtClean="0"/>
              <a:t> Variables:</a:t>
            </a:r>
          </a:p>
          <a:p>
            <a:pPr marL="201168" lvl="1" indent="0">
              <a:buNone/>
            </a:pPr>
            <a:r>
              <a:rPr lang="en-US" sz="2000" dirty="0" smtClean="0"/>
              <a:t>	Seed factor  (year, state, amount funded(number of startups funded) )</a:t>
            </a:r>
          </a:p>
          <a:p>
            <a:pPr marL="201168" lvl="1" indent="0">
              <a:buNone/>
            </a:pPr>
            <a:r>
              <a:rPr lang="en-US" sz="2000" dirty="0" smtClean="0"/>
              <a:t>&amp; </a:t>
            </a:r>
          </a:p>
          <a:p>
            <a:pPr marL="201168" lvl="1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Users factor (number of followers)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80855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311</TotalTime>
  <Words>193</Words>
  <Application>Microsoft Macintosh PowerPoint</Application>
  <PresentationFormat>Widescreen</PresentationFormat>
  <Paragraphs>51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Times New Roman</vt:lpstr>
      <vt:lpstr>Retrospect</vt:lpstr>
      <vt:lpstr>What Made the Venture Capital fund these Startups?</vt:lpstr>
      <vt:lpstr>Initial Analysis:</vt:lpstr>
      <vt:lpstr>Data Source:</vt:lpstr>
      <vt:lpstr>Variables</vt:lpstr>
      <vt:lpstr>Startups</vt:lpstr>
      <vt:lpstr>Startups</vt:lpstr>
      <vt:lpstr>Seed Accelerator</vt:lpstr>
      <vt:lpstr>Social Media</vt:lpstr>
      <vt:lpstr>Next step: Model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Shute Liu</dc:creator>
  <cp:lastModifiedBy>Shute Liu</cp:lastModifiedBy>
  <cp:revision>18</cp:revision>
  <dcterms:created xsi:type="dcterms:W3CDTF">2016-08-15T13:40:57Z</dcterms:created>
  <dcterms:modified xsi:type="dcterms:W3CDTF">2016-08-15T18:52:56Z</dcterms:modified>
</cp:coreProperties>
</file>

<file path=docProps/thumbnail.jpeg>
</file>